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91" r:id="rId3"/>
    <p:sldId id="293" r:id="rId4"/>
    <p:sldId id="294" r:id="rId5"/>
    <p:sldId id="295" r:id="rId6"/>
    <p:sldId id="296" r:id="rId7"/>
    <p:sldId id="29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22110-13D8-4799-919B-1E96118D1411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8BF81-B987-4636-AE6A-73DDF23B1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9357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785918" y="2786058"/>
            <a:ext cx="633670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solidFill>
                  <a:srgbClr val="0070C0"/>
                </a:solidFill>
                <a:latin typeface="Arial Black" pitchFamily="34" charset="0"/>
                <a:cs typeface="Arial" charset="0"/>
              </a:rPr>
              <a:t>Обзорно-информационный материал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solidFill>
                  <a:srgbClr val="0070C0"/>
                </a:solidFill>
                <a:latin typeface="Arial Black" pitchFamily="34" charset="0"/>
                <a:cs typeface="Arial" charset="0"/>
              </a:rPr>
              <a:t>проведения в Брянской области мероприятий, посвященных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solidFill>
                  <a:srgbClr val="0070C0"/>
                </a:solidFill>
                <a:latin typeface="Arial Black" pitchFamily="34" charset="0"/>
                <a:cs typeface="Arial" charset="0"/>
              </a:rPr>
              <a:t>Всемирному дню охраны труда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solidFill>
                  <a:srgbClr val="0070C0"/>
                </a:solidFill>
                <a:latin typeface="Arial Black" pitchFamily="34" charset="0"/>
                <a:cs typeface="Arial" charset="0"/>
              </a:rPr>
              <a:t>по теме </a:t>
            </a: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«Революция в области охраны труда и техники безопасности: роль искусственного интеллекта и </a:t>
            </a:r>
            <a:r>
              <a:rPr lang="ru-RU" sz="2000" b="1" dirty="0" err="1" smtClean="0">
                <a:solidFill>
                  <a:srgbClr val="0070C0"/>
                </a:solidFill>
                <a:latin typeface="Arial Black" pitchFamily="34" charset="0"/>
              </a:rPr>
              <a:t>цифровизации</a:t>
            </a: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 на рабочем месте»</a:t>
            </a:r>
            <a:endParaRPr lang="ru-RU" altLang="ru-RU" sz="2000" dirty="0" smtClean="0">
              <a:solidFill>
                <a:srgbClr val="0070C0"/>
              </a:solidFill>
              <a:latin typeface="Arial Black" pitchFamily="34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2000" dirty="0">
              <a:solidFill>
                <a:srgbClr val="004386"/>
              </a:solidFill>
              <a:latin typeface="Arial Black" panose="020B0A04020102020204" pitchFamily="34" charset="0"/>
              <a:cs typeface="Arial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857356" y="5643578"/>
            <a:ext cx="66967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04392" y="6209873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2025 </a:t>
            </a:r>
            <a:r>
              <a:rPr lang="ru-RU" sz="1400" b="1" dirty="0"/>
              <a:t>г.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230590"/>
            <a:ext cx="5976664" cy="184108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ДЕПАРТАМЕНТ </a:t>
            </a:r>
            <a:r>
              <a:rPr lang="ru-RU" b="1" dirty="0">
                <a:solidFill>
                  <a:schemeClr val="bg1"/>
                </a:solidFill>
              </a:rPr>
              <a:t>СОЦИАЛЬНОЙ </a:t>
            </a:r>
            <a:r>
              <a:rPr lang="ru-RU" b="1" dirty="0" smtClean="0">
                <a:solidFill>
                  <a:schemeClr val="bg1"/>
                </a:solidFill>
              </a:rPr>
              <a:t>ПОЛИТКИ И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ЗАНЯТОСТИ </a:t>
            </a:r>
            <a:r>
              <a:rPr lang="ru-RU" b="1" dirty="0">
                <a:solidFill>
                  <a:schemeClr val="bg1"/>
                </a:solidFill>
              </a:rPr>
              <a:t>НАСЕЛЕНИЯ </a:t>
            </a:r>
            <a:r>
              <a:rPr lang="ru-RU" b="1" dirty="0" smtClean="0">
                <a:solidFill>
                  <a:schemeClr val="bg1"/>
                </a:solidFill>
              </a:rPr>
              <a:t>БРЯНСКОЙ ОБЛАСТИ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совместно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 АДМИНИСТРАЦИЯМИ МУНИЦИАЛЬНЫХ ОБРАЗОВАНИЙ БРЯНСКОЙ ОБЛАСТИ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1357298"/>
            <a:ext cx="861789" cy="8051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24" y="214290"/>
            <a:ext cx="864097" cy="876099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857356" y="2428868"/>
            <a:ext cx="66967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Всемирный день охраны труда 2024-тема определен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075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571604" y="6715148"/>
            <a:ext cx="66967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6411" y="291293"/>
            <a:ext cx="5976664" cy="184108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Суражский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район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857356" y="2428868"/>
            <a:ext cx="66967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929586" y="500042"/>
            <a:ext cx="1071570" cy="12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Герб МО</a:t>
            </a:r>
            <a:endParaRPr lang="ru-RU" dirty="0"/>
          </a:p>
        </p:txBody>
      </p:sp>
      <p:pic>
        <p:nvPicPr>
          <p:cNvPr id="16" name="Рисунок 15" descr="Всемирный день охраны труда 2024-тема определе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1" y="3357563"/>
            <a:ext cx="3714774" cy="27860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3357563"/>
            <a:ext cx="3786214" cy="28524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356" y="500042"/>
            <a:ext cx="984531" cy="11430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2481768"/>
            <a:ext cx="8821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Суражском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проживает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522 человека.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Сураж расположен на берегу реки Ипуть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величине на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Брянщине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42910" y="621508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Петру 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Февронии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9124" y="6215082"/>
            <a:ext cx="450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Стелла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«Сураж - город партизанской славы»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75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230590"/>
            <a:ext cx="5976664" cy="105527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 средних образовательных учреждениях и профессиональных образовательных учреждениях проведены мероприятия на тему охраны труда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Всемирный день охраны труда 2024-тема определе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1472" y="1428736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Вставляете фотоматериалы и подписываете, где проходило, кто принимал участие 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500428" y="1628800"/>
            <a:ext cx="1998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Организованы выставки детских рисунков, плакатов,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стенгазет. Проведены профилактические занятия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работниками и обучающимися по действиям в чрезвычайной ситуации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57884" y="1571612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Вставляете фотоматериалы и подписываете, где проходило, кто принимал участие 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42910" y="4572008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Вставляете фотоматериалы и подписываете, где проходило, кто принимал участие 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215074" y="4572008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Вставляете фотоматериалы и подписываете, где проходило, кто принимал участие </a:t>
            </a:r>
            <a:endParaRPr lang="ru-RU" sz="1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24" y="142852"/>
            <a:ext cx="1054851" cy="1190152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242993"/>
            <a:ext cx="3277598" cy="2186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4000504"/>
            <a:ext cx="3071802" cy="257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72" y="4077071"/>
            <a:ext cx="3222808" cy="25666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45" y="1428735"/>
            <a:ext cx="2987954" cy="21431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75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230590"/>
            <a:ext cx="5976664" cy="105527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 учреждениях жилищно-коммунального хозяйства проведены мероприятия в рамках месячника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Всемирный день охраны труда 2024-тема определе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1472" y="1428736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Вставляете фотоматериалы и подписываете, где проходило, кто принимал участие 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857884" y="1571612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Вставляете фотоматериалы и подписываете, где проходило, кто принимал участие </a:t>
            </a:r>
            <a:endParaRPr lang="ru-RU" sz="1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62" y="142852"/>
            <a:ext cx="962237" cy="11171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537" y="1569520"/>
            <a:ext cx="3929091" cy="33617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8" y="1357298"/>
            <a:ext cx="3439462" cy="37862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535782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«Благоустройство»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4942" y="5357826"/>
            <a:ext cx="3749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МУП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Суражский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районный водоканал»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29330"/>
            <a:ext cx="9033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внеплановые инструктажи, пересмотрены локальные НПА в сфере охраны труда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75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142852"/>
            <a:ext cx="5976664" cy="8532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Организация мероприятий в организациях района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Всемирный день охраны труда 2024-тема определе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1472" y="1428736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Вставляете фотоматериалы и подписываете, где проходило, кто принимал участие 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214678" y="2857496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857884" y="1571612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Вставляете фотоматериалы и подписываете, где проходило, кто принимал участие 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42910" y="4572008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Вставляете фотоматериалы и подписываете, где проходило, кто принимал участие 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5" y="4071942"/>
            <a:ext cx="3424368" cy="22688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6" y="1142984"/>
            <a:ext cx="3389256" cy="22224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34" y="1214422"/>
            <a:ext cx="3355917" cy="216741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15074" y="4572008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Вставляете фотоматериалы и подписываете, где проходило, кто принимал участие </a:t>
            </a: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048" y="3929066"/>
            <a:ext cx="3386844" cy="23574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139682" y="3338249"/>
            <a:ext cx="3793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МБУК «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Суражская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районная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библиотека»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14942" y="6273225"/>
            <a:ext cx="3706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МБУК «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Суражская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городская детская библиотека»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357562"/>
            <a:ext cx="3835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МБУ «МБУ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«МФЦ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ПГ и МУ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Суражском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районе»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43306" y="1071546"/>
            <a:ext cx="16505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учреждениях проведены опросы, внеплановые инструктажи, круглые столы, семинары, совещания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6273225"/>
            <a:ext cx="3706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ГАПОУ «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Суражский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промышленно-аграрный техникум»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62" y="25859"/>
            <a:ext cx="969216" cy="11252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75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214571"/>
            <a:ext cx="3945230" cy="35103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pic>
        <p:nvPicPr>
          <p:cNvPr id="16" name="Рисунок 15" descr="Всемирный день охраны труда 2024-тема определен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62" y="142852"/>
            <a:ext cx="942568" cy="10942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504" y="5589240"/>
            <a:ext cx="903649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МБУК «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Суражская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районная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библиотека» организованы: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ыставка литературы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«Безопасный труд - право каждого человека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акция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«Безопасность труда начинается с тебя!»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информационный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 «Безопасный труд – это твоя жизнь и здоровье!»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информационный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буклет «Охрана труда – надежная защита»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3357562"/>
            <a:ext cx="2997908" cy="21975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928934"/>
            <a:ext cx="3262550" cy="25774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230590"/>
            <a:ext cx="5976664" cy="105527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мероприятий на базе МБУК «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Суражская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районная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библиотека»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75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14480" y="6715148"/>
            <a:ext cx="66967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230590"/>
            <a:ext cx="5976664" cy="212684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Всемирный день охраны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содействует повсеместному развитию безопасных, здоровых и достойных условий труда, акцентируя внимание на мерах по предотвращению аварий и травматизма на рабочем месте.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857356" y="2428868"/>
            <a:ext cx="66967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Всемирный день охраны труда 2024-тема определе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00034" y="2428868"/>
            <a:ext cx="8424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Всемирного дня охраны труда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году является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фактического состояния охраны труда и работы по профилактике травматизма.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проведения Всемирного дня охраны труда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внимания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к проблемам безопасности трудового процесса.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информированности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о существующих производственных рисках, способах защиты от них.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сознательное отношение работников организаций к собственной безопасности.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выполнением мероприятий по охране труда и профилактике производственного травматизма, своевременным устранением недостатков и нарушений, которые могут явиться причинами травм, аварий, пожаров и других чрезвычайных ситуаций.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пропаганду, информированность работников по вопросам профилактики травматизма, охраны труда.</a:t>
            </a:r>
          </a:p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86" y="500042"/>
            <a:ext cx="1085302" cy="12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75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2173</TotalTime>
  <Words>481</Words>
  <Application>Microsoft Office PowerPoint</Application>
  <PresentationFormat>Экран (4:3)</PresentationFormat>
  <Paragraphs>53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Zhuneva_VV</dc:creator>
  <cp:lastModifiedBy>Starovoitova</cp:lastModifiedBy>
  <cp:revision>121</cp:revision>
  <dcterms:created xsi:type="dcterms:W3CDTF">2023-04-14T05:17:09Z</dcterms:created>
  <dcterms:modified xsi:type="dcterms:W3CDTF">2025-05-14T13:01:47Z</dcterms:modified>
</cp:coreProperties>
</file>